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6F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444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 l="43136" r="9397"/>
          <a:stretch>
            <a:fillRect/>
          </a:stretch>
        </p:blipFill>
        <p:spPr bwMode="auto">
          <a:xfrm>
            <a:off x="0" y="785800"/>
            <a:ext cx="5715008" cy="38700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5" name="Dowolny kształt 34"/>
          <p:cNvSpPr/>
          <p:nvPr/>
        </p:nvSpPr>
        <p:spPr>
          <a:xfrm>
            <a:off x="1571625" y="781050"/>
            <a:ext cx="4152900" cy="1285875"/>
          </a:xfrm>
          <a:custGeom>
            <a:avLst/>
            <a:gdLst>
              <a:gd name="connsiteX0" fmla="*/ 0 w 4152900"/>
              <a:gd name="connsiteY0" fmla="*/ 9525 h 1285875"/>
              <a:gd name="connsiteX1" fmla="*/ 1495425 w 4152900"/>
              <a:gd name="connsiteY1" fmla="*/ 1066800 h 1285875"/>
              <a:gd name="connsiteX2" fmla="*/ 3200400 w 4152900"/>
              <a:gd name="connsiteY2" fmla="*/ 323850 h 1285875"/>
              <a:gd name="connsiteX3" fmla="*/ 4152900 w 4152900"/>
              <a:gd name="connsiteY3" fmla="*/ 1285875 h 1285875"/>
              <a:gd name="connsiteX4" fmla="*/ 4143375 w 4152900"/>
              <a:gd name="connsiteY4" fmla="*/ 0 h 1285875"/>
              <a:gd name="connsiteX5" fmla="*/ 0 w 4152900"/>
              <a:gd name="connsiteY5" fmla="*/ 9525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2900" h="1285875">
                <a:moveTo>
                  <a:pt x="0" y="9525"/>
                </a:moveTo>
                <a:lnTo>
                  <a:pt x="1495425" y="1066800"/>
                </a:lnTo>
                <a:lnTo>
                  <a:pt x="3200400" y="323850"/>
                </a:lnTo>
                <a:lnTo>
                  <a:pt x="4152900" y="1285875"/>
                </a:lnTo>
                <a:lnTo>
                  <a:pt x="4143375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E6F616">
              <a:alpha val="3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21358" y="714362"/>
            <a:ext cx="3428992" cy="2143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Pil opp 2"/>
          <p:cNvSpPr/>
          <p:nvPr/>
        </p:nvSpPr>
        <p:spPr>
          <a:xfrm rot="19078988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001024" y="100011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929586" y="1000114"/>
            <a:ext cx="68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20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286248" y="1834510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4023356" y="1953099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2143108" y="2786064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1857356" y="2928940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15008" y="2859782"/>
            <a:ext cx="342899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DESIRED POINTS OF IMPACT WITH WPN TYPE: </a:t>
            </a:r>
            <a:endParaRPr lang="pl-PL" sz="1200" dirty="0"/>
          </a:p>
          <a:p>
            <a:endParaRPr lang="pl-PL" sz="1200" dirty="0"/>
          </a:p>
          <a:p>
            <a:r>
              <a:rPr lang="pl-PL" sz="1200" dirty="0"/>
              <a:t>DPI 1 – N 36 10.513 E 037 16.265/1204ft</a:t>
            </a:r>
          </a:p>
          <a:p>
            <a:r>
              <a:rPr lang="pl-PL" sz="1200" dirty="0"/>
              <a:t>DPI 2 – N 36 10.513 E 037 16.233/1204ft</a:t>
            </a:r>
          </a:p>
          <a:p>
            <a:r>
              <a:rPr lang="pl-PL" sz="1200" dirty="0"/>
              <a:t>DPI 3 – N 36 10.517 E 037 15.991/1207ft</a:t>
            </a:r>
          </a:p>
          <a:p>
            <a:r>
              <a:rPr lang="pl-PL" sz="1200" dirty="0"/>
              <a:t>DPI 4 – N 36 10.517 E 037 15.956/1204ft</a:t>
            </a:r>
          </a:p>
          <a:p>
            <a:endParaRPr lang="nb-NO" sz="1200" dirty="0"/>
          </a:p>
          <a:p>
            <a:r>
              <a:rPr lang="pl-PL" sz="1200" dirty="0" err="1"/>
              <a:t>Warehouses</a:t>
            </a:r>
            <a:r>
              <a:rPr lang="pl-PL" sz="1200" dirty="0"/>
              <a:t> </a:t>
            </a:r>
            <a:r>
              <a:rPr lang="pl-PL" sz="1200" dirty="0" err="1"/>
              <a:t>structure</a:t>
            </a:r>
            <a:r>
              <a:rPr lang="pl-PL" sz="1200" dirty="0"/>
              <a:t> </a:t>
            </a:r>
            <a:r>
              <a:rPr lang="pl-PL" sz="1200" dirty="0" err="1"/>
              <a:t>is</a:t>
            </a:r>
            <a:r>
              <a:rPr lang="pl-PL" sz="1200" dirty="0"/>
              <a:t> </a:t>
            </a:r>
            <a:r>
              <a:rPr lang="pl-PL" sz="1200" dirty="0" err="1"/>
              <a:t>based</a:t>
            </a:r>
            <a:r>
              <a:rPr lang="pl-PL" sz="1200" dirty="0"/>
              <a:t> on </a:t>
            </a:r>
            <a:r>
              <a:rPr lang="pl-PL" sz="1200" dirty="0" err="1"/>
              <a:t>reinforced</a:t>
            </a:r>
            <a:r>
              <a:rPr lang="pl-PL" sz="1200" dirty="0"/>
              <a:t> </a:t>
            </a:r>
            <a:r>
              <a:rPr lang="pl-PL" sz="1200" dirty="0" err="1"/>
              <a:t>concrete</a:t>
            </a:r>
            <a:r>
              <a:rPr lang="pl-PL" sz="1200" dirty="0"/>
              <a:t> </a:t>
            </a:r>
            <a:r>
              <a:rPr lang="pl-PL" sz="1200" dirty="0" err="1"/>
              <a:t>base</a:t>
            </a:r>
            <a:r>
              <a:rPr lang="pl-PL" sz="1200" dirty="0"/>
              <a:t> and </a:t>
            </a:r>
            <a:r>
              <a:rPr lang="pl-PL" sz="1200" dirty="0" err="1"/>
              <a:t>collumns</a:t>
            </a:r>
            <a:r>
              <a:rPr lang="pl-PL" sz="1200" dirty="0"/>
              <a:t>, </a:t>
            </a:r>
            <a:r>
              <a:rPr lang="pl-PL" sz="1200" dirty="0" err="1"/>
              <a:t>walls</a:t>
            </a:r>
            <a:r>
              <a:rPr lang="pl-PL" sz="1200" dirty="0"/>
              <a:t> </a:t>
            </a:r>
            <a:r>
              <a:rPr lang="pl-PL" sz="1200" dirty="0" err="1"/>
              <a:t>filled</a:t>
            </a:r>
            <a:r>
              <a:rPr lang="pl-PL" sz="1200" dirty="0"/>
              <a:t> </a:t>
            </a:r>
            <a:r>
              <a:rPr lang="pl-PL" sz="1200" dirty="0" err="1"/>
              <a:t>with</a:t>
            </a:r>
            <a:r>
              <a:rPr lang="pl-PL" sz="1200" dirty="0"/>
              <a:t> </a:t>
            </a:r>
            <a:r>
              <a:rPr lang="pl-PL" sz="1200" dirty="0" err="1"/>
              <a:t>brick</a:t>
            </a:r>
            <a:r>
              <a:rPr lang="pl-PL" sz="1200" dirty="0"/>
              <a:t>, </a:t>
            </a:r>
            <a:r>
              <a:rPr lang="pl-PL" sz="1200" dirty="0" err="1"/>
              <a:t>roof</a:t>
            </a:r>
            <a:r>
              <a:rPr lang="pl-PL" sz="1200" dirty="0"/>
              <a:t> on metal </a:t>
            </a:r>
            <a:r>
              <a:rPr lang="pl-PL" sz="1200" dirty="0" err="1"/>
              <a:t>frame</a:t>
            </a:r>
            <a:r>
              <a:rPr lang="pl-PL" sz="1200" dirty="0"/>
              <a:t> </a:t>
            </a:r>
            <a:r>
              <a:rPr lang="pl-PL" sz="1200" dirty="0" err="1"/>
              <a:t>covered</a:t>
            </a:r>
            <a:r>
              <a:rPr lang="pl-PL" sz="1200" dirty="0"/>
              <a:t> </a:t>
            </a:r>
            <a:r>
              <a:rPr lang="pl-PL" sz="1200" dirty="0" err="1"/>
              <a:t>with</a:t>
            </a:r>
            <a:r>
              <a:rPr lang="pl-PL" sz="1200" dirty="0"/>
              <a:t> steel </a:t>
            </a:r>
            <a:r>
              <a:rPr lang="pl-PL" sz="1200" dirty="0" err="1"/>
              <a:t>roof</a:t>
            </a:r>
            <a:r>
              <a:rPr lang="pl-PL" sz="1200" dirty="0"/>
              <a:t> </a:t>
            </a:r>
            <a:r>
              <a:rPr lang="pl-PL" sz="1200" dirty="0" err="1"/>
              <a:t>tile</a:t>
            </a:r>
            <a:r>
              <a:rPr lang="pl-PL" sz="1200" dirty="0"/>
              <a:t>. </a:t>
            </a:r>
            <a:r>
              <a:rPr lang="nb-NO" sz="1200" dirty="0"/>
              <a:t>1000Ibs (GBU-32/GBU-16)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pl-PL" sz="1200" dirty="0"/>
              <a:t> residential </a:t>
            </a:r>
            <a:r>
              <a:rPr lang="pl-PL" sz="1200" dirty="0" err="1"/>
              <a:t>areas</a:t>
            </a:r>
            <a:r>
              <a:rPr lang="pl-PL" sz="1200" dirty="0"/>
              <a:t> </a:t>
            </a:r>
            <a:r>
              <a:rPr lang="pl-PL" sz="1200" dirty="0" err="1"/>
              <a:t>within</a:t>
            </a:r>
            <a:r>
              <a:rPr lang="pl-PL" sz="1200" dirty="0"/>
              <a:t> 450m N and E of </a:t>
            </a:r>
            <a:r>
              <a:rPr lang="pl-PL" sz="1200" dirty="0" err="1"/>
              <a:t>all</a:t>
            </a:r>
            <a:r>
              <a:rPr lang="pl-PL" sz="1200" dirty="0"/>
              <a:t> </a:t>
            </a:r>
            <a:r>
              <a:rPr lang="pl-PL" sz="1200" dirty="0" err="1"/>
              <a:t>DPIs</a:t>
            </a:r>
            <a:r>
              <a:rPr lang="pl-PL" sz="1200" dirty="0"/>
              <a:t> (</a:t>
            </a:r>
            <a:r>
              <a:rPr lang="pl-PL" sz="1200" dirty="0" err="1"/>
              <a:t>yellow</a:t>
            </a:r>
            <a:r>
              <a:rPr lang="pl-PL" sz="1200" dirty="0"/>
              <a:t>)</a:t>
            </a:r>
          </a:p>
          <a:p>
            <a:pPr>
              <a:buFontTx/>
              <a:buChar char="-"/>
            </a:pPr>
            <a:endParaRPr lang="nb-NO" sz="1200" dirty="0"/>
          </a:p>
        </p:txBody>
      </p:sp>
      <p:sp>
        <p:nvSpPr>
          <p:cNvPr id="36" name="Dowolny kształt 35"/>
          <p:cNvSpPr/>
          <p:nvPr/>
        </p:nvSpPr>
        <p:spPr>
          <a:xfrm>
            <a:off x="-266700" y="692150"/>
            <a:ext cx="1435100" cy="2355850"/>
          </a:xfrm>
          <a:custGeom>
            <a:avLst/>
            <a:gdLst>
              <a:gd name="connsiteX0" fmla="*/ 1435100 w 1435100"/>
              <a:gd name="connsiteY0" fmla="*/ 101600 h 2355850"/>
              <a:gd name="connsiteX1" fmla="*/ 431800 w 1435100"/>
              <a:gd name="connsiteY1" fmla="*/ 596900 h 2355850"/>
              <a:gd name="connsiteX2" fmla="*/ 260350 w 1435100"/>
              <a:gd name="connsiteY2" fmla="*/ 476250 h 2355850"/>
              <a:gd name="connsiteX3" fmla="*/ 139700 w 1435100"/>
              <a:gd name="connsiteY3" fmla="*/ 1854200 h 2355850"/>
              <a:gd name="connsiteX4" fmla="*/ 514350 w 1435100"/>
              <a:gd name="connsiteY4" fmla="*/ 2076450 h 2355850"/>
              <a:gd name="connsiteX5" fmla="*/ 508000 w 1435100"/>
              <a:gd name="connsiteY5" fmla="*/ 2171700 h 2355850"/>
              <a:gd name="connsiteX6" fmla="*/ 44450 w 1435100"/>
              <a:gd name="connsiteY6" fmla="*/ 2355850 h 2355850"/>
              <a:gd name="connsiteX7" fmla="*/ 0 w 1435100"/>
              <a:gd name="connsiteY7" fmla="*/ 1949450 h 2355850"/>
              <a:gd name="connsiteX8" fmla="*/ 44450 w 1435100"/>
              <a:gd name="connsiteY8" fmla="*/ 0 h 2355850"/>
              <a:gd name="connsiteX9" fmla="*/ 1365250 w 1435100"/>
              <a:gd name="connsiteY9" fmla="*/ 19050 h 235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5100" h="2355850">
                <a:moveTo>
                  <a:pt x="1435100" y="101600"/>
                </a:moveTo>
                <a:lnTo>
                  <a:pt x="431800" y="596900"/>
                </a:lnTo>
                <a:lnTo>
                  <a:pt x="260350" y="476250"/>
                </a:lnTo>
                <a:lnTo>
                  <a:pt x="139700" y="1854200"/>
                </a:lnTo>
                <a:lnTo>
                  <a:pt x="514350" y="2076450"/>
                </a:lnTo>
                <a:lnTo>
                  <a:pt x="508000" y="2171700"/>
                </a:lnTo>
                <a:lnTo>
                  <a:pt x="44450" y="2355850"/>
                </a:lnTo>
                <a:lnTo>
                  <a:pt x="0" y="1949450"/>
                </a:lnTo>
                <a:lnTo>
                  <a:pt x="44450" y="0"/>
                </a:lnTo>
                <a:lnTo>
                  <a:pt x="1365250" y="19050"/>
                </a:lnTo>
              </a:path>
            </a:pathLst>
          </a:custGeom>
          <a:solidFill>
            <a:srgbClr val="FFFF00">
              <a:alpha val="30196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26256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20</a:t>
            </a:r>
            <a:r>
              <a:rPr lang="en-US" dirty="0"/>
              <a:t> SCUD Storage 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20</a:t>
            </a:r>
            <a:r>
              <a:rPr lang="en-US" dirty="0"/>
              <a:t> SCUD Storage Site</a:t>
            </a:r>
            <a:r>
              <a:rPr lang="pl-PL" dirty="0"/>
              <a:t> HUMINT </a:t>
            </a:r>
            <a:r>
              <a:rPr lang="pl-PL" dirty="0" err="1"/>
              <a:t>imagery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1026" name="Picture 2" descr="K:\132nd\1 Missions\OPAR\scud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928676"/>
            <a:ext cx="2357454" cy="3755237"/>
          </a:xfrm>
          <a:prstGeom prst="rect">
            <a:avLst/>
          </a:prstGeom>
          <a:noFill/>
        </p:spPr>
      </p:pic>
      <p:pic>
        <p:nvPicPr>
          <p:cNvPr id="1027" name="Picture 3" descr="K:\132nd\1 Missions\OPAR\scud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1000114"/>
            <a:ext cx="2357454" cy="3755237"/>
          </a:xfrm>
          <a:prstGeom prst="rect">
            <a:avLst/>
          </a:prstGeom>
          <a:noFill/>
        </p:spPr>
      </p:pic>
      <p:cxnSp>
        <p:nvCxnSpPr>
          <p:cNvPr id="35" name="Łącznik prosty ze strzałką 34"/>
          <p:cNvCxnSpPr>
            <a:stCxn id="33" idx="1"/>
          </p:cNvCxnSpPr>
          <p:nvPr/>
        </p:nvCxnSpPr>
        <p:spPr>
          <a:xfrm rot="10800000" flipV="1">
            <a:off x="1071538" y="1464460"/>
            <a:ext cx="2428892" cy="2393173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Łącznik prosty ze strzałką 35"/>
          <p:cNvCxnSpPr>
            <a:stCxn id="33" idx="3"/>
          </p:cNvCxnSpPr>
          <p:nvPr/>
        </p:nvCxnSpPr>
        <p:spPr>
          <a:xfrm>
            <a:off x="4786314" y="1464461"/>
            <a:ext cx="3143272" cy="1678793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/>
          <p:cNvCxnSpPr>
            <a:stCxn id="39" idx="1"/>
          </p:cNvCxnSpPr>
          <p:nvPr/>
        </p:nvCxnSpPr>
        <p:spPr>
          <a:xfrm rot="10800000" flipV="1">
            <a:off x="1714480" y="2107402"/>
            <a:ext cx="1785950" cy="189310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ze strzałką 42"/>
          <p:cNvCxnSpPr>
            <a:stCxn id="39" idx="3"/>
          </p:cNvCxnSpPr>
          <p:nvPr/>
        </p:nvCxnSpPr>
        <p:spPr>
          <a:xfrm>
            <a:off x="4786314" y="2107403"/>
            <a:ext cx="1928826" cy="117872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rostokąt 38"/>
          <p:cNvSpPr/>
          <p:nvPr/>
        </p:nvSpPr>
        <p:spPr>
          <a:xfrm>
            <a:off x="3500430" y="1928808"/>
            <a:ext cx="1285884" cy="3571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dirty="0">
                <a:solidFill>
                  <a:sysClr val="windowText" lastClr="000000"/>
                </a:solidFill>
              </a:rPr>
              <a:t>2x SCUD</a:t>
            </a:r>
          </a:p>
        </p:txBody>
      </p:sp>
      <p:sp>
        <p:nvSpPr>
          <p:cNvPr id="33" name="Prostokąt 32"/>
          <p:cNvSpPr/>
          <p:nvPr/>
        </p:nvSpPr>
        <p:spPr>
          <a:xfrm>
            <a:off x="3500430" y="1285866"/>
            <a:ext cx="1285884" cy="3571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dirty="0">
                <a:solidFill>
                  <a:sysClr val="windowText" lastClr="000000"/>
                </a:solidFill>
              </a:rPr>
              <a:t>DPI 3/4</a:t>
            </a:r>
          </a:p>
        </p:txBody>
      </p:sp>
      <p:cxnSp>
        <p:nvCxnSpPr>
          <p:cNvPr id="47" name="Łącznik prosty ze strzałką 46"/>
          <p:cNvCxnSpPr>
            <a:stCxn id="33" idx="1"/>
          </p:cNvCxnSpPr>
          <p:nvPr/>
        </p:nvCxnSpPr>
        <p:spPr>
          <a:xfrm rot="10800000" flipV="1">
            <a:off x="928662" y="1464460"/>
            <a:ext cx="2571768" cy="1250165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rostokąt 49"/>
          <p:cNvSpPr/>
          <p:nvPr/>
        </p:nvSpPr>
        <p:spPr>
          <a:xfrm>
            <a:off x="1182664" y="1154103"/>
            <a:ext cx="571504" cy="8731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600" b="1" dirty="0">
                <a:solidFill>
                  <a:sysClr val="windowText" lastClr="000000"/>
                </a:solidFill>
              </a:rPr>
              <a:t>2:12AM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5625</TotalTime>
  <Words>127</Words>
  <Application>Microsoft Office PowerPoint</Application>
  <PresentationFormat>On-screen Show (16:9)</PresentationFormat>
  <Paragraphs>34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SYTGT020 SCUD Storage Site</vt:lpstr>
      <vt:lpstr>SYTGT020 SCUD Storage Site HUMINT imagery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392</cp:revision>
  <dcterms:created xsi:type="dcterms:W3CDTF">2019-03-12T22:01:00Z</dcterms:created>
  <dcterms:modified xsi:type="dcterms:W3CDTF">2022-01-02T16:51:12Z</dcterms:modified>
</cp:coreProperties>
</file>